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maisons et les immeubles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t1.gstatic.com/images?q=tbn:ANd9GcT3wTIKbPKP-O6ldu8JTGW_gCMGF1KqflJxidUAYPXR4eezV7P8DA&amp;t=1"/>
          <p:cNvPicPr>
            <a:picLocks noChangeAspect="1" noChangeArrowheads="1"/>
          </p:cNvPicPr>
          <p:nvPr/>
        </p:nvPicPr>
        <p:blipFill>
          <a:blip r:embed="rId2" cstate="print"/>
          <a:srcRect l="31124"/>
          <a:stretch>
            <a:fillRect/>
          </a:stretch>
        </p:blipFill>
        <p:spPr bwMode="auto">
          <a:xfrm>
            <a:off x="5486400" y="1447800"/>
            <a:ext cx="3657600" cy="3962400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ANd9GcRMK14W8FjsOhWyrBd7mdGhJSN2yKZuS7wZiez31hwY_MRFx9ZH5Q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4419600" cy="33104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038600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Un ascenseur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1676400"/>
            <a:ext cx="365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Un escalier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millennialliving.com/files/resizedphotos/living-room-pottery-ba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3019" y="1219200"/>
            <a:ext cx="4750981" cy="42672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maisons et les immeubles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67200"/>
            <a:ext cx="419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Une chambre à coucher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5411450"/>
            <a:ext cx="48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Une salle de séjour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5362" name="Picture 2" descr="http://t2.gstatic.com/images?q=tbn:ANd9GcRF3Hxi1wWxGFQlKMC2JGVDTbtDSDqkuM-6dNZLoeAOYwnKV0R_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95326"/>
            <a:ext cx="35814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maisons et les immeubles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495800"/>
            <a:ext cx="419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toilettes / le WC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5411450"/>
            <a:ext cx="3657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Une salle de bains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5364" name="Picture 4" descr="http://t1.gstatic.com/images?q=tbn:ANd9GcQQi52xW3gp-JZqd-0xYGjw00Q03GYnQMHMk6YgZqq9Iq-is8XU2Q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066800"/>
            <a:ext cx="3276600" cy="4374430"/>
          </a:xfrm>
          <a:prstGeom prst="rect">
            <a:avLst/>
          </a:prstGeom>
          <a:noFill/>
        </p:spPr>
      </p:pic>
      <p:pic>
        <p:nvPicPr>
          <p:cNvPr id="15366" name="Picture 6" descr="http://t2.gstatic.com/images?q=tbn:ANd9GcTq5n2qkZYZmgAxFODua2eTtQzUnNstGlx4AN5eTYfoBi8NKYLt1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12662"/>
            <a:ext cx="5105400" cy="33974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maisons et les immeubles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9" name="fancybox-img" descr="Etage"/>
          <p:cNvPicPr/>
          <p:nvPr/>
        </p:nvPicPr>
        <p:blipFill>
          <a:blip r:embed="rId2" cstate="print"/>
          <a:srcRect l="26923" t="30160"/>
          <a:stretch>
            <a:fillRect/>
          </a:stretch>
        </p:blipFill>
        <p:spPr bwMode="auto">
          <a:xfrm>
            <a:off x="76200" y="762000"/>
            <a:ext cx="89734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Les maisons et les immeubles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495800"/>
            <a:ext cx="419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La cuisine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5411450"/>
            <a:ext cx="3657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Une salle à manger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7410" name="Picture 2" descr="http://www.linternaute.com/bricolage/amenagement-exterieur/photo/comment-fanny-a-renove-sa-maison/image/cuisine-terminee-378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1"/>
            <a:ext cx="4827418" cy="3200400"/>
          </a:xfrm>
          <a:prstGeom prst="rect">
            <a:avLst/>
          </a:prstGeom>
          <a:noFill/>
        </p:spPr>
      </p:pic>
      <p:pic>
        <p:nvPicPr>
          <p:cNvPr id="17412" name="Picture 4" descr="http://t0.gstatic.com/images?q=tbn:ANd9GcSP1NCzlaBB7mrIlLO8CLpZNXuq6BrDlxiQv2FbJD1eVF13pM8BP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133600"/>
            <a:ext cx="3891207" cy="2914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u="sng" dirty="0" smtClean="0">
                <a:solidFill>
                  <a:srgbClr val="00B0F0"/>
                </a:solidFill>
                <a:latin typeface="Kristen ITC" pitchFamily="66" charset="0"/>
              </a:rPr>
              <a:t>C’est quel pièce ? Copiez et complétez.</a:t>
            </a:r>
            <a:endParaRPr lang="fr-FR" sz="3200" u="sng" dirty="0">
              <a:solidFill>
                <a:srgbClr val="00B0F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3340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On regarde la télé dans ____.</a:t>
            </a:r>
          </a:p>
          <a:p>
            <a:pPr marL="742950" indent="-742950" algn="ctr">
              <a:buAutoNum type="alphaLcPeriod"/>
            </a:pPr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La salle de bains         </a:t>
            </a:r>
            <a:r>
              <a:rPr lang="fr-FR" sz="2000" dirty="0" smtClean="0">
                <a:solidFill>
                  <a:srgbClr val="FFFF00"/>
                </a:solidFill>
                <a:latin typeface="Kristen ITC" pitchFamily="66" charset="0"/>
              </a:rPr>
              <a:t>b. la salle à manger      </a:t>
            </a:r>
            <a:r>
              <a:rPr lang="fr-FR" sz="2000" dirty="0" smtClean="0">
                <a:solidFill>
                  <a:srgbClr val="92D050"/>
                </a:solidFill>
                <a:latin typeface="Kristen ITC" pitchFamily="66" charset="0"/>
              </a:rPr>
              <a:t>c.  La salle de séjour</a:t>
            </a:r>
          </a:p>
          <a:p>
            <a:pPr marL="742950" indent="-742950" algn="ctr"/>
            <a:endParaRPr lang="fr-FR" sz="2000" dirty="0">
              <a:solidFill>
                <a:srgbClr val="92D050"/>
              </a:solidFill>
              <a:latin typeface="Kristen ITC" pitchFamily="66" charset="0"/>
            </a:endParaRPr>
          </a:p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2.  On prépare le dîner dans ___.</a:t>
            </a:r>
          </a:p>
          <a:p>
            <a:pPr marL="742950" indent="-742950" algn="ct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a. La salle à manger         </a:t>
            </a:r>
            <a:r>
              <a:rPr lang="fr-FR" sz="2000" dirty="0" smtClean="0">
                <a:solidFill>
                  <a:srgbClr val="FFFF00"/>
                </a:solidFill>
                <a:latin typeface="Kristen ITC" pitchFamily="66" charset="0"/>
              </a:rPr>
              <a:t>b. la cuisine      </a:t>
            </a:r>
            <a:r>
              <a:rPr lang="fr-FR" sz="2000" dirty="0" smtClean="0">
                <a:solidFill>
                  <a:srgbClr val="92D050"/>
                </a:solidFill>
                <a:latin typeface="Kristen ITC" pitchFamily="66" charset="0"/>
              </a:rPr>
              <a:t>c.  La chambre à coucher</a:t>
            </a:r>
          </a:p>
          <a:p>
            <a:pPr marL="742950" indent="-742950" algn="ctr"/>
            <a:endParaRPr lang="fr-FR" sz="20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3. On parle avec ses voisins dans __.</a:t>
            </a:r>
          </a:p>
          <a:p>
            <a:pPr marL="742950" indent="-742950"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a. La salle de bains         </a:t>
            </a:r>
            <a:r>
              <a:rPr lang="fr-FR" sz="2000" dirty="0" smtClean="0">
                <a:solidFill>
                  <a:srgbClr val="FFFF00"/>
                </a:solidFill>
                <a:latin typeface="Kristen ITC" pitchFamily="66" charset="0"/>
              </a:rPr>
              <a:t>b. la cour      </a:t>
            </a:r>
            <a:r>
              <a:rPr lang="fr-FR" sz="2000" dirty="0" smtClean="0">
                <a:solidFill>
                  <a:srgbClr val="92D050"/>
                </a:solidFill>
                <a:latin typeface="Kristen ITC" pitchFamily="66" charset="0"/>
              </a:rPr>
              <a:t>c.  La chambre  à coucher</a:t>
            </a:r>
          </a:p>
          <a:p>
            <a:pPr marL="742950" indent="-742950" algn="ctr">
              <a:buAutoNum type="arabicPeriod" startAt="4"/>
            </a:pP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On dîne dans __. </a:t>
            </a:r>
          </a:p>
          <a:p>
            <a:pPr marL="742950" indent="-742950" algn="ct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a. La salle à manger   </a:t>
            </a:r>
            <a:r>
              <a:rPr lang="fr-FR" sz="2000" dirty="0" smtClean="0">
                <a:solidFill>
                  <a:srgbClr val="FFFF00"/>
                </a:solidFill>
                <a:latin typeface="Kristen ITC" pitchFamily="66" charset="0"/>
              </a:rPr>
              <a:t>b. la salle de séjour    </a:t>
            </a:r>
            <a:r>
              <a:rPr lang="fr-FR" sz="2000" dirty="0" smtClean="0">
                <a:solidFill>
                  <a:srgbClr val="92D050"/>
                </a:solidFill>
                <a:latin typeface="Kristen ITC" pitchFamily="66" charset="0"/>
              </a:rPr>
              <a:t>c.  La chambre  à coucher</a:t>
            </a:r>
          </a:p>
          <a:p>
            <a:pPr marL="742950" indent="-742950" algn="ctr">
              <a:buAutoNum type="alphaLcPeriod"/>
            </a:pPr>
            <a:endParaRPr lang="fr-FR" sz="20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pPr marL="742950" indent="-742950"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5.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Pour aller au deuxième étage, on prend __.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a. </a:t>
            </a:r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le balcon         </a:t>
            </a:r>
            <a:r>
              <a:rPr lang="fr-FR" sz="2000" dirty="0" smtClean="0">
                <a:solidFill>
                  <a:srgbClr val="FFFF00"/>
                </a:solidFill>
                <a:latin typeface="Kristen ITC" pitchFamily="66" charset="0"/>
              </a:rPr>
              <a:t>b. </a:t>
            </a:r>
            <a:r>
              <a:rPr lang="fr-FR" sz="2000" smtClean="0">
                <a:solidFill>
                  <a:srgbClr val="FFFF00"/>
                </a:solidFill>
                <a:latin typeface="Kristen ITC" pitchFamily="66" charset="0"/>
              </a:rPr>
              <a:t>l’étage      </a:t>
            </a:r>
            <a:r>
              <a:rPr lang="fr-FR" sz="2000" smtClean="0">
                <a:solidFill>
                  <a:srgbClr val="92D050"/>
                </a:solidFill>
                <a:latin typeface="Kristen ITC" pitchFamily="66" charset="0"/>
              </a:rPr>
              <a:t>c. </a:t>
            </a:r>
            <a:r>
              <a:rPr lang="fr-FR" sz="2000" dirty="0" smtClean="0">
                <a:solidFill>
                  <a:srgbClr val="92D050"/>
                </a:solidFill>
                <a:latin typeface="Kristen ITC" pitchFamily="66" charset="0"/>
              </a:rPr>
              <a:t>l’ascenseur</a:t>
            </a:r>
            <a:endParaRPr lang="fr-FR" sz="20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pPr marL="742950" indent="-742950" algn="ctr"/>
            <a:endParaRPr lang="fr-FR" sz="2000" dirty="0" smtClean="0">
              <a:solidFill>
                <a:srgbClr val="92D050"/>
              </a:solidFill>
              <a:latin typeface="Kristen ITC" pitchFamily="66" charset="0"/>
            </a:endParaRPr>
          </a:p>
          <a:p>
            <a:pPr marL="742950" indent="-742950" algn="ctr"/>
            <a:endParaRPr lang="fr-FR" sz="2000" dirty="0">
              <a:solidFill>
                <a:srgbClr val="92D05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176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5</cp:revision>
  <dcterms:created xsi:type="dcterms:W3CDTF">2011-03-09T11:46:48Z</dcterms:created>
  <dcterms:modified xsi:type="dcterms:W3CDTF">2012-02-17T12:57:01Z</dcterms:modified>
</cp:coreProperties>
</file>